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45" d="100"/>
          <a:sy n="45" d="100"/>
        </p:scale>
        <p:origin x="4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6633" y="0"/>
            <a:ext cx="9726896" cy="1764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3165" y="363493"/>
            <a:ext cx="9366739" cy="1689991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505334" y="13017424"/>
            <a:ext cx="2797986" cy="232502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06419" y="14958450"/>
            <a:ext cx="6528190" cy="6462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21482" y="12780946"/>
            <a:ext cx="5841604" cy="6546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24633" y="10896161"/>
            <a:ext cx="2844580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83057" y="8686723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94222" y="10587872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75740" y="8427968"/>
            <a:ext cx="5827821" cy="6173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89625" y="6541562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25881" y="4319207"/>
            <a:ext cx="2773548" cy="2287912"/>
          </a:xfrm>
          <a:prstGeom prst="blockArc">
            <a:avLst>
              <a:gd name="adj1" fmla="val 11040511"/>
              <a:gd name="adj2" fmla="val 1572"/>
              <a:gd name="adj3" fmla="val 276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201868" y="6235133"/>
            <a:ext cx="5827819" cy="604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8022044" y="4706945"/>
            <a:ext cx="1214980" cy="11974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8201116" y="485056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77409" y="6695092"/>
            <a:ext cx="1214980" cy="13048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957626" y="691907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8048810" y="13390092"/>
            <a:ext cx="1214980" cy="13048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240279" y="135767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191210" y="14651021"/>
            <a:ext cx="1214980" cy="13048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364998" y="1485180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195673" y="9173085"/>
            <a:ext cx="1214980" cy="13048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382626" y="937902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846683" y="4065757"/>
            <a:ext cx="6023138" cy="629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395950" y="942167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367451" y="9564936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369038" y="1492220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372254" y="15110824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8227310" y="1362584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254361" y="13827442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919005" y="699329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926124" y="7155723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8209499" y="490191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8208763" y="5083019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11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825618" y="11323651"/>
            <a:ext cx="1214980" cy="13048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019989" y="1152317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947914" y="1157681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964362" y="11721655"/>
            <a:ext cx="84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sp>
        <p:nvSpPr>
          <p:cNvPr id="37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024004" y="3994058"/>
            <a:ext cx="938427" cy="735967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540784" y="15510934"/>
            <a:ext cx="0" cy="50057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2579725" y="14550574"/>
            <a:ext cx="0" cy="51012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4918989" y="14439897"/>
            <a:ext cx="0" cy="51012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TextBox 420"/>
          <p:cNvSpPr txBox="1"/>
          <p:nvPr/>
        </p:nvSpPr>
        <p:spPr>
          <a:xfrm>
            <a:off x="6050343" y="10655280"/>
            <a:ext cx="13583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End of year exams </a:t>
            </a:r>
          </a:p>
          <a:p>
            <a:pPr algn="ctr"/>
            <a:r>
              <a:rPr lang="en-GB" sz="900" dirty="0"/>
              <a:t>Level 1 functional skills paper. </a:t>
            </a:r>
          </a:p>
        </p:txBody>
      </p: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7358295" y="13426714"/>
            <a:ext cx="6575" cy="36888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5588026" y="13390092"/>
            <a:ext cx="15327" cy="42567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>
            <a:off x="4851075" y="12472903"/>
            <a:ext cx="3201" cy="35872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3829684" y="13244253"/>
            <a:ext cx="6255" cy="5959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V="1">
            <a:off x="2047991" y="13160624"/>
            <a:ext cx="0" cy="544956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>
            <a:off x="8232162" y="7916105"/>
            <a:ext cx="0" cy="68725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V="1">
            <a:off x="2995501" y="11031858"/>
            <a:ext cx="0" cy="544956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4259164" y="10160729"/>
            <a:ext cx="7903" cy="46525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2026409" y="10114684"/>
            <a:ext cx="14189" cy="55593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5489851" y="11031858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6402770" y="10171905"/>
            <a:ext cx="7903" cy="46525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7803271" y="11148256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6746849" y="7895456"/>
            <a:ext cx="3493" cy="58664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5613539" y="9001243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2924676" y="8982636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1861064" y="8813448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>
            <a:off x="1227807" y="6472050"/>
            <a:ext cx="415755" cy="24383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2551014" y="5669334"/>
            <a:ext cx="3493" cy="58664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3488770" y="6688407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7213792" y="5828323"/>
            <a:ext cx="7903" cy="46525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8042798" y="6701645"/>
            <a:ext cx="147666" cy="41661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>
            <a:off x="8384973" y="4269289"/>
            <a:ext cx="387788" cy="182756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7355073" y="4538175"/>
            <a:ext cx="13332" cy="613065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3169561" y="4546515"/>
            <a:ext cx="6576" cy="43334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>
            <a:off x="7152699" y="3441808"/>
            <a:ext cx="0" cy="524789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80486" y="1540064"/>
            <a:ext cx="8019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BTEC Home cooking skills</a:t>
            </a:r>
          </a:p>
          <a:p>
            <a:pPr algn="ctr"/>
            <a:r>
              <a:rPr lang="en-GB" sz="3200" dirty="0"/>
              <a:t>Key Stage 4 curriculum at Horizons Academy</a:t>
            </a:r>
          </a:p>
        </p:txBody>
      </p:sp>
      <p:pic>
        <p:nvPicPr>
          <p:cNvPr id="247" name="Picture 2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1" y="517813"/>
            <a:ext cx="1049214" cy="786455"/>
          </a:xfrm>
          <a:prstGeom prst="rect">
            <a:avLst/>
          </a:prstGeom>
        </p:spPr>
      </p:pic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5592401" y="15747335"/>
            <a:ext cx="6575" cy="36888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432913" y="14480069"/>
            <a:ext cx="0" cy="51012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E8AAB0BF-36A9-804A-8EA6-26A41D71410B}"/>
              </a:ext>
            </a:extLst>
          </p:cNvPr>
          <p:cNvCxnSpPr>
            <a:cxnSpLocks/>
          </p:cNvCxnSpPr>
          <p:nvPr/>
        </p:nvCxnSpPr>
        <p:spPr>
          <a:xfrm flipH="1" flipV="1">
            <a:off x="8410359" y="15298962"/>
            <a:ext cx="441868" cy="36087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F96CF3A-CE7C-4B48-B6C7-A6D275100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864" y="505049"/>
            <a:ext cx="1513812" cy="768462"/>
          </a:xfrm>
          <a:prstGeom prst="rect">
            <a:avLst/>
          </a:prstGeom>
        </p:spPr>
      </p:pic>
      <p:sp>
        <p:nvSpPr>
          <p:cNvPr id="268" name="TextBox 267">
            <a:extLst>
              <a:ext uri="{FF2B5EF4-FFF2-40B4-BE49-F238E27FC236}">
                <a16:creationId xmlns:a16="http://schemas.microsoft.com/office/drawing/2014/main" id="{730F4D7F-B379-4F94-B20F-ADCBE3317005}"/>
              </a:ext>
            </a:extLst>
          </p:cNvPr>
          <p:cNvSpPr txBox="1"/>
          <p:nvPr/>
        </p:nvSpPr>
        <p:spPr>
          <a:xfrm>
            <a:off x="8192734" y="536001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SUMMER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63B4268-48A6-4C39-BDB2-676C18B13DC9}"/>
              </a:ext>
            </a:extLst>
          </p:cNvPr>
          <p:cNvSpPr txBox="1"/>
          <p:nvPr/>
        </p:nvSpPr>
        <p:spPr>
          <a:xfrm>
            <a:off x="919258" y="748615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SPRING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471A8A52-30BF-468F-994B-00E095833342}"/>
              </a:ext>
            </a:extLst>
          </p:cNvPr>
          <p:cNvSpPr txBox="1"/>
          <p:nvPr/>
        </p:nvSpPr>
        <p:spPr>
          <a:xfrm>
            <a:off x="8367593" y="988242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AUTUMN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1CB7064-F4E1-4AAF-83E8-3295A82DB5CA}"/>
              </a:ext>
            </a:extLst>
          </p:cNvPr>
          <p:cNvSpPr txBox="1"/>
          <p:nvPr/>
        </p:nvSpPr>
        <p:spPr>
          <a:xfrm>
            <a:off x="1021387" y="1204389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SUMMER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6F468F17-8BA7-474E-8F6F-A3E1561AA091}"/>
              </a:ext>
            </a:extLst>
          </p:cNvPr>
          <p:cNvSpPr txBox="1"/>
          <p:nvPr/>
        </p:nvSpPr>
        <p:spPr>
          <a:xfrm>
            <a:off x="8253249" y="1415215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SPRING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084D6E8-C51B-48FC-BB11-FBC3B12170AD}"/>
              </a:ext>
            </a:extLst>
          </p:cNvPr>
          <p:cNvSpPr txBox="1"/>
          <p:nvPr/>
        </p:nvSpPr>
        <p:spPr>
          <a:xfrm>
            <a:off x="1369585" y="1542609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AUTUMN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9732" y="15069542"/>
            <a:ext cx="2836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Preparing to cook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4151" y="15637706"/>
            <a:ext cx="2307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how to prepare self and the environment for cooking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3835" y="15643614"/>
            <a:ext cx="2626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how to prepare and store equipment and utensils</a:t>
            </a:r>
          </a:p>
        </p:txBody>
      </p:sp>
      <p:sp>
        <p:nvSpPr>
          <p:cNvPr id="7" name="Rectangle 6"/>
          <p:cNvSpPr/>
          <p:nvPr/>
        </p:nvSpPr>
        <p:spPr>
          <a:xfrm>
            <a:off x="5440466" y="14281021"/>
            <a:ext cx="25390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recipes for cooking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2634579" y="14315827"/>
            <a:ext cx="3407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Be able to use skills for food preparation and cooking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6206" y="12845629"/>
            <a:ext cx="2736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Understanding food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95689" y="13450602"/>
            <a:ext cx="1794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the sources of food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77208" y="12188264"/>
            <a:ext cx="2376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factors affecting food choices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7129" y="12250724"/>
            <a:ext cx="3148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 Be able to make informed choices when using food for cooking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7139" y="10678495"/>
            <a:ext cx="2988447" cy="423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Exploring balanced diets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02510" y="11289040"/>
            <a:ext cx="25133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the importance of a balanced diet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8249" y="10059122"/>
            <a:ext cx="2728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Be able to change recipes to make them healthier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30756" y="6367625"/>
            <a:ext cx="5991287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Plan and produce dishes in response to a brief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4435" y="6862131"/>
            <a:ext cx="1935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Be able to plan a menu for a set brief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35928" y="6872891"/>
            <a:ext cx="2697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Be able to prepare and make the dishes on the menu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67766" y="5729528"/>
            <a:ext cx="254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Be able to review the menu and completed dishes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23949" y="4157467"/>
            <a:ext cx="3344955" cy="423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Home Cooking Skills Level 2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43562" y="4765662"/>
            <a:ext cx="2952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Be able to plan a nutritious, home-cooked meal using basic ingredients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54798" y="4767393"/>
            <a:ext cx="3895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Be able to prepare, cook and present a nutritious, home-cooked meal using basic ingredients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38580" y="3443377"/>
            <a:ext cx="2275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Understand how to cook economically at home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84168" y="3416622"/>
            <a:ext cx="2942821" cy="543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Be able to pass on information about cooking meals at home from scratch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339514" y="8548309"/>
            <a:ext cx="3344955" cy="423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Home Cooking Skills Level 1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05378" y="9193059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Be able to use cooking skills to make home cooked food that does not use pre-prepared, ready-cooked food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09676" y="7827906"/>
            <a:ext cx="3408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Understand the value of passing on information about home cooking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783" y="15989800"/>
            <a:ext cx="1494296" cy="10870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18085" y="9109425"/>
            <a:ext cx="1521371" cy="124228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783" y="13486744"/>
            <a:ext cx="1684856" cy="108427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2699" y="11254880"/>
            <a:ext cx="2281644" cy="9958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8692" y="6861970"/>
            <a:ext cx="1890931" cy="1487505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4036" y="5245511"/>
            <a:ext cx="1435419" cy="999648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75450" y="2469744"/>
            <a:ext cx="1058893" cy="90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7734</TotalTime>
  <Words>245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Grant Monaghan</cp:lastModifiedBy>
  <cp:revision>273</cp:revision>
  <cp:lastPrinted>2018-09-02T17:44:52Z</cp:lastPrinted>
  <dcterms:created xsi:type="dcterms:W3CDTF">2018-02-08T08:28:53Z</dcterms:created>
  <dcterms:modified xsi:type="dcterms:W3CDTF">2023-09-27T06:51:08Z</dcterms:modified>
</cp:coreProperties>
</file>