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7640300" cx="972025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jvey+iottthnjQ5NySSkuSkiS8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55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2126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912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55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2126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912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4627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indent="-417576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indent="-390588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indent="-363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indent="-363601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indent="-363601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indent="-363601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indent="-363601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indent="-363601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b="0" i="0" sz="46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7576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0588" lvl="1" marL="914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b="0" i="0" sz="255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3600" lvl="2" marL="1371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0075" lvl="3" marL="1828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0075" lvl="4" marL="22860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0075" lvl="5" marL="27432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0075" lvl="6" marL="3200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0075" lvl="7" marL="3657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0075" lvl="8" marL="4114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-6633" y="0"/>
            <a:ext cx="9726896" cy="176402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62925" y="209133"/>
            <a:ext cx="9366600" cy="17163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rPr b="0" i="0" lang="en-US" sz="215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flipH="1" rot="5400000">
            <a:off x="6505334" y="13017425"/>
            <a:ext cx="2797986" cy="2325027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06419" y="14958450"/>
            <a:ext cx="6528190" cy="64625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121482" y="12780946"/>
            <a:ext cx="5841604" cy="65461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-5400000">
            <a:off x="724633" y="10896161"/>
            <a:ext cx="2844580" cy="2229301"/>
          </a:xfrm>
          <a:prstGeom prst="blockArc">
            <a:avLst>
              <a:gd fmla="val 10726998" name="adj1"/>
              <a:gd fmla="val 263439" name="adj2"/>
              <a:gd fmla="val 28511" name="adj3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flipH="1" rot="5400000">
            <a:off x="6483057" y="8686723"/>
            <a:ext cx="2805423" cy="2287911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213329" y="10594582"/>
            <a:ext cx="5855336" cy="63278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8048810" y="13390092"/>
            <a:ext cx="1214980" cy="1304869"/>
          </a:xfrm>
          <a:prstGeom prst="ellipse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8240279" y="13576769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191210" y="14651020"/>
            <a:ext cx="1214980" cy="1304869"/>
          </a:xfrm>
          <a:prstGeom prst="ellipse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364998" y="14851806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8195673" y="9173085"/>
            <a:ext cx="1214980" cy="1304869"/>
          </a:xfrm>
          <a:prstGeom prst="ellipse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8382626" y="9379027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574697" y="8423620"/>
            <a:ext cx="640758" cy="62936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8395950" y="9346369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8369303" y="9512176"/>
            <a:ext cx="84107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369038" y="14922203"/>
            <a:ext cx="841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372254" y="15110823"/>
            <a:ext cx="841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8227310" y="13625844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8254361" y="13827442"/>
            <a:ext cx="84107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825618" y="11323651"/>
            <a:ext cx="1214980" cy="1304869"/>
          </a:xfrm>
          <a:prstGeom prst="ellipse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1019989" y="11523173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947914" y="11576814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964362" y="11721655"/>
            <a:ext cx="84107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/>
          <p:nvPr/>
        </p:nvSpPr>
        <p:spPr>
          <a:xfrm rot="-5400000">
            <a:off x="840828" y="8323938"/>
            <a:ext cx="938427" cy="735967"/>
          </a:xfrm>
          <a:prstGeom prst="triangle">
            <a:avLst>
              <a:gd fmla="val 50000" name="adj"/>
            </a:avLst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1"/>
          <p:cNvCxnSpPr/>
          <p:nvPr/>
        </p:nvCxnSpPr>
        <p:spPr>
          <a:xfrm rot="10800000">
            <a:off x="2633253" y="15271069"/>
            <a:ext cx="0" cy="5007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6" name="Google Shape;116;p1"/>
          <p:cNvCxnSpPr/>
          <p:nvPr/>
        </p:nvCxnSpPr>
        <p:spPr>
          <a:xfrm>
            <a:off x="3491644" y="14800207"/>
            <a:ext cx="0" cy="5100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7" name="Google Shape;117;p1"/>
          <p:cNvCxnSpPr/>
          <p:nvPr/>
        </p:nvCxnSpPr>
        <p:spPr>
          <a:xfrm rot="10800000">
            <a:off x="4023646" y="15143957"/>
            <a:ext cx="0" cy="747474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8" name="Google Shape;118;p1"/>
          <p:cNvCxnSpPr/>
          <p:nvPr/>
        </p:nvCxnSpPr>
        <p:spPr>
          <a:xfrm rot="10800000">
            <a:off x="7252702" y="13302792"/>
            <a:ext cx="6575" cy="368883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9" name="Google Shape;119;p1"/>
          <p:cNvCxnSpPr/>
          <p:nvPr/>
        </p:nvCxnSpPr>
        <p:spPr>
          <a:xfrm flipH="1">
            <a:off x="6777453" y="12711250"/>
            <a:ext cx="7903" cy="465251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0" name="Google Shape;120;p1"/>
          <p:cNvCxnSpPr/>
          <p:nvPr/>
        </p:nvCxnSpPr>
        <p:spPr>
          <a:xfrm flipH="1" rot="10800000">
            <a:off x="4400413" y="13085872"/>
            <a:ext cx="3000" cy="3957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1" name="Google Shape;121;p1"/>
          <p:cNvCxnSpPr/>
          <p:nvPr/>
        </p:nvCxnSpPr>
        <p:spPr>
          <a:xfrm>
            <a:off x="4851591" y="12664254"/>
            <a:ext cx="3201" cy="358721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2" name="Google Shape;122;p1"/>
          <p:cNvCxnSpPr/>
          <p:nvPr/>
        </p:nvCxnSpPr>
        <p:spPr>
          <a:xfrm flipH="1">
            <a:off x="2991200" y="12560984"/>
            <a:ext cx="1" cy="452974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3" name="Google Shape;123;p1"/>
          <p:cNvCxnSpPr/>
          <p:nvPr/>
        </p:nvCxnSpPr>
        <p:spPr>
          <a:xfrm rot="10800000">
            <a:off x="2026409" y="12933325"/>
            <a:ext cx="0" cy="544956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4" name="Google Shape;124;p1"/>
          <p:cNvCxnSpPr/>
          <p:nvPr/>
        </p:nvCxnSpPr>
        <p:spPr>
          <a:xfrm flipH="1">
            <a:off x="1252634" y="10706355"/>
            <a:ext cx="6900" cy="5262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5" name="Google Shape;125;p1"/>
          <p:cNvCxnSpPr/>
          <p:nvPr/>
        </p:nvCxnSpPr>
        <p:spPr>
          <a:xfrm flipH="1">
            <a:off x="3280516" y="10426204"/>
            <a:ext cx="3600" cy="5865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6" name="Google Shape;126;p1"/>
          <p:cNvCxnSpPr/>
          <p:nvPr/>
        </p:nvCxnSpPr>
        <p:spPr>
          <a:xfrm>
            <a:off x="5305095" y="10289350"/>
            <a:ext cx="16200" cy="6411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27" name="Google Shape;127;p1"/>
          <p:cNvSpPr txBox="1"/>
          <p:nvPr/>
        </p:nvSpPr>
        <p:spPr>
          <a:xfrm>
            <a:off x="680475" y="1486812"/>
            <a:ext cx="8019300" cy="20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Stage 4 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10 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Hair and Beauty 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061" y="517813"/>
            <a:ext cx="1049214" cy="7864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1"/>
          <p:cNvCxnSpPr/>
          <p:nvPr/>
        </p:nvCxnSpPr>
        <p:spPr>
          <a:xfrm rot="10800000">
            <a:off x="5827127" y="15323930"/>
            <a:ext cx="6575" cy="368883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30" name="Google Shape;130;p1"/>
          <p:cNvCxnSpPr/>
          <p:nvPr/>
        </p:nvCxnSpPr>
        <p:spPr>
          <a:xfrm>
            <a:off x="6432913" y="14800139"/>
            <a:ext cx="0" cy="510128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31" name="Google Shape;131;p1"/>
          <p:cNvCxnSpPr/>
          <p:nvPr/>
        </p:nvCxnSpPr>
        <p:spPr>
          <a:xfrm rot="10800000">
            <a:off x="8369297" y="14678406"/>
            <a:ext cx="441900" cy="3609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132" name="Google Shape;13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3864" y="505049"/>
            <a:ext cx="1513812" cy="768462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"/>
          <p:cNvSpPr txBox="1"/>
          <p:nvPr/>
        </p:nvSpPr>
        <p:spPr>
          <a:xfrm>
            <a:off x="8432041" y="9809182"/>
            <a:ext cx="784998" cy="46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SPRING/SUMMER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1021387" y="12043892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8253249" y="14152152"/>
            <a:ext cx="841074" cy="276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AUTUMN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1369585" y="15426094"/>
            <a:ext cx="841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2271675" y="15749975"/>
            <a:ext cx="1022400" cy="492600"/>
          </a:xfrm>
          <a:prstGeom prst="rect">
            <a:avLst/>
          </a:prstGeom>
          <a:noFill/>
          <a:ln cap="flat" cmpd="sng" w="2857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The hair and beauty sector</a:t>
            </a: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487825" y="15891425"/>
            <a:ext cx="13584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Describe the main hairdressing services available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5846707" y="14247289"/>
            <a:ext cx="18615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State the available opportunities within the hair and beauty sector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2848637" y="14161400"/>
            <a:ext cx="13005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State the job roles for a hairdresser and a beauty therapist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5305837" y="15724338"/>
            <a:ext cx="1127100" cy="800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Describe the main beauty treatments available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2" name="Google Shape;142;p1"/>
          <p:cNvCxnSpPr/>
          <p:nvPr/>
        </p:nvCxnSpPr>
        <p:spPr>
          <a:xfrm rot="10800000">
            <a:off x="7198514" y="15426088"/>
            <a:ext cx="6600" cy="3690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3" name="Google Shape;143;p1"/>
          <p:cNvSpPr txBox="1"/>
          <p:nvPr/>
        </p:nvSpPr>
        <p:spPr>
          <a:xfrm>
            <a:off x="6638275" y="15811363"/>
            <a:ext cx="1127100" cy="800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Outline places of work in the hair and beauty sector</a:t>
            </a: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7595149" y="15106288"/>
            <a:ext cx="1358400" cy="492600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 of unit </a:t>
            </a:r>
            <a:r>
              <a:rPr b="1" i="0" lang="en-US" sz="1000" u="none" cap="none" strike="noStrik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b="1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assessment </a:t>
            </a: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6315376" y="13694001"/>
            <a:ext cx="1723800" cy="492600"/>
          </a:xfrm>
          <a:prstGeom prst="rect">
            <a:avLst/>
          </a:prstGeom>
          <a:noFill/>
          <a:ln cap="flat" cmpd="sng" w="2857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Create a hair and beauty image using colour </a:t>
            </a:r>
            <a:endParaRPr b="1" i="0" sz="1000" u="none" cap="none" strike="noStrike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5850195" y="12147066"/>
            <a:ext cx="22185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Describe why it is important to create a mood board for your hair and beauty image 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3172837" y="13481563"/>
            <a:ext cx="19884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Describe the skills and techniques you can use to create your image using colour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3717076" y="12154221"/>
            <a:ext cx="19884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 and create a mood board of ideas for your hair and beauty image using colour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6482146" y="9346370"/>
            <a:ext cx="1547700" cy="492600"/>
          </a:xfrm>
          <a:prstGeom prst="rect">
            <a:avLst/>
          </a:prstGeom>
          <a:noFill/>
          <a:ln cap="flat" cmpd="sng" w="2857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</a:t>
            </a:r>
            <a:r>
              <a:rPr b="1" i="0" lang="en-US" sz="1000" u="none" cap="none" strike="noStrik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FORMATIVE</a:t>
            </a: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assessment  - PRACTICAL 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2121475" y="11998125"/>
            <a:ext cx="1614300" cy="507900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unit </a:t>
            </a:r>
            <a:r>
              <a:rPr b="1" i="0" lang="en-US" sz="1000" u="none" cap="none" strike="noStrik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SUMMATIVE</a:t>
            </a:r>
            <a:r>
              <a:rPr b="1" i="0" lang="en-US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assessment </a:t>
            </a:r>
            <a:r>
              <a:rPr b="1" i="0" lang="en-US" sz="1100" u="none" cap="none" strike="noStrike">
                <a:solidFill>
                  <a:schemeClr val="accent6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b="1" i="0" lang="en-US" sz="1000" u="none" cap="none" strike="noStrike">
                <a:solidFill>
                  <a:srgbClr val="000000"/>
                </a:solidFill>
                <a:highlight>
                  <a:schemeClr val="dk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356350" y="10018900"/>
            <a:ext cx="13584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Prepare yourself, your model and your work area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4926225" y="8455625"/>
            <a:ext cx="1399800" cy="554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en-US" sz="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State the importance of carrying out a</a:t>
            </a:r>
            <a:r>
              <a:rPr b="1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visual study of the hands and nails to identify factors that will influence the treatment </a:t>
            </a:r>
            <a:endParaRPr b="1" i="0" sz="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548475" y="9492138"/>
            <a:ext cx="1215000" cy="800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Communicate effectively and responsibly with others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2138868" y="7618651"/>
            <a:ext cx="2568900" cy="33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Nail art / Plaiting hair 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261676" y="8075491"/>
            <a:ext cx="1399800" cy="338700"/>
          </a:xfrm>
          <a:prstGeom prst="rect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Continue onto Year 11 </a:t>
            </a:r>
            <a:endParaRPr b="1" i="0" sz="1000" u="none" cap="none" strike="noStrike">
              <a:solidFill>
                <a:srgbClr val="000000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6350" y="13881511"/>
            <a:ext cx="1022400" cy="874814"/>
          </a:xfrm>
          <a:prstGeom prst="rect">
            <a:avLst/>
          </a:prstGeom>
          <a:noFill/>
          <a:ln cap="flat" cmpd="sng" w="41275">
            <a:solidFill>
              <a:srgbClr val="3F3F3F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57" name="Google Shape;15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149174" y="11690112"/>
            <a:ext cx="1049225" cy="1054275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58" name="Google Shape;158;p1"/>
          <p:cNvPicPr preferRelativeResize="0"/>
          <p:nvPr/>
        </p:nvPicPr>
        <p:blipFill rotWithShape="1">
          <a:blip r:embed="rId7">
            <a:alphaModFix amt="51000"/>
          </a:blip>
          <a:srcRect b="0" l="0" r="0" t="0"/>
          <a:stretch/>
        </p:blipFill>
        <p:spPr>
          <a:xfrm>
            <a:off x="356351" y="16268325"/>
            <a:ext cx="1799250" cy="938425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59" name="Google Shape;159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253248" y="16268325"/>
            <a:ext cx="1075651" cy="938425"/>
          </a:xfrm>
          <a:prstGeom prst="rect">
            <a:avLst/>
          </a:prstGeom>
          <a:noFill/>
          <a:ln cap="flat" cmpd="sng" w="9525">
            <a:solidFill>
              <a:srgbClr val="3F3F3F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60" name="Google Shape;160;p1"/>
          <p:cNvSpPr txBox="1"/>
          <p:nvPr/>
        </p:nvSpPr>
        <p:spPr>
          <a:xfrm>
            <a:off x="1019989" y="3056432"/>
            <a:ext cx="7287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VTCT Level 1 Award in </a:t>
            </a:r>
            <a:endParaRPr b="1" i="0" sz="3200" u="none" cap="none" strike="noStrike">
              <a:solidFill>
                <a:srgbClr val="8DA9D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8DA9DB"/>
                </a:solidFill>
                <a:latin typeface="Calibri"/>
                <a:ea typeface="Calibri"/>
                <a:cs typeface="Calibri"/>
                <a:sym typeface="Calibri"/>
              </a:rPr>
              <a:t>Hair and Beauty Skills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2159095" y="8432845"/>
            <a:ext cx="5855400" cy="632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2" name="Google Shape;162;p1"/>
          <p:cNvCxnSpPr/>
          <p:nvPr/>
        </p:nvCxnSpPr>
        <p:spPr>
          <a:xfrm>
            <a:off x="7198514" y="8045421"/>
            <a:ext cx="0" cy="687254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3" name="Google Shape;163;p1"/>
          <p:cNvCxnSpPr/>
          <p:nvPr/>
        </p:nvCxnSpPr>
        <p:spPr>
          <a:xfrm rot="10800000">
            <a:off x="3347644" y="8125641"/>
            <a:ext cx="6576" cy="433343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164" name="Google Shape;164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399638" y="4983146"/>
            <a:ext cx="2467215" cy="246721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"/>
          <p:cNvSpPr txBox="1"/>
          <p:nvPr/>
        </p:nvSpPr>
        <p:spPr>
          <a:xfrm>
            <a:off x="4347675" y="14174100"/>
            <a:ext cx="13005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State the job roles for a hairdresser and a beauty therapist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6" name="Google Shape;166;p1"/>
          <p:cNvCxnSpPr/>
          <p:nvPr/>
        </p:nvCxnSpPr>
        <p:spPr>
          <a:xfrm>
            <a:off x="4926219" y="14800207"/>
            <a:ext cx="0" cy="5100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67" name="Google Shape;167;p1"/>
          <p:cNvSpPr txBox="1"/>
          <p:nvPr/>
        </p:nvSpPr>
        <p:spPr>
          <a:xfrm>
            <a:off x="2390401" y="9732538"/>
            <a:ext cx="1439400" cy="64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Create and present a hair and beauty image using colour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6152300" y="7440200"/>
            <a:ext cx="1614300" cy="507900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unit </a:t>
            </a:r>
            <a:r>
              <a:rPr b="1" i="0" lang="en-US" sz="1000" u="none" cap="none" strike="noStrik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SUMMATIVE</a:t>
            </a:r>
            <a:r>
              <a:rPr b="1" i="0" lang="en-US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assessment </a:t>
            </a:r>
            <a:r>
              <a:rPr b="1" i="0" lang="en-US" sz="1100" u="none" cap="none" strike="noStrike">
                <a:solidFill>
                  <a:schemeClr val="accent6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PRACTICAL </a:t>
            </a:r>
            <a:r>
              <a:rPr b="1" i="0" lang="en-US" sz="1000" u="none" cap="none" strike="noStrike">
                <a:solidFill>
                  <a:srgbClr val="000000"/>
                </a:solidFill>
                <a:highlight>
                  <a:schemeClr val="dk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9" name="Google Shape;169;p1"/>
          <p:cNvCxnSpPr/>
          <p:nvPr/>
        </p:nvCxnSpPr>
        <p:spPr>
          <a:xfrm flipH="1">
            <a:off x="7364832" y="9878525"/>
            <a:ext cx="16800" cy="972000"/>
          </a:xfrm>
          <a:prstGeom prst="straightConnector1">
            <a:avLst/>
          </a:prstGeom>
          <a:noFill/>
          <a:ln cap="flat" cmpd="sng" w="19050">
            <a:solidFill>
              <a:srgbClr val="8DA9DB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70" name="Google Shape;170;p1"/>
          <p:cNvSpPr txBox="1"/>
          <p:nvPr/>
        </p:nvSpPr>
        <p:spPr>
          <a:xfrm>
            <a:off x="1317899" y="15395877"/>
            <a:ext cx="841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AUTUMN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1317911" y="15064617"/>
            <a:ext cx="84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1364947" y="14860494"/>
            <a:ext cx="841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Stephanie Owusu</dc:creator>
</cp:coreProperties>
</file>